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2" r:id="rId2"/>
    <p:sldId id="276" r:id="rId3"/>
    <p:sldId id="275" r:id="rId4"/>
    <p:sldId id="277" r:id="rId5"/>
    <p:sldId id="331" r:id="rId6"/>
    <p:sldId id="330" r:id="rId7"/>
    <p:sldId id="332" r:id="rId8"/>
    <p:sldId id="309" r:id="rId9"/>
    <p:sldId id="333" r:id="rId10"/>
    <p:sldId id="334" r:id="rId11"/>
    <p:sldId id="320" r:id="rId12"/>
  </p:sldIdLst>
  <p:sldSz cx="9144000" cy="6858000" type="screen4x3"/>
  <p:notesSz cx="6797675" cy="9926638"/>
  <p:embeddedFontLs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396" autoAdjust="0"/>
  </p:normalViewPr>
  <p:slideViewPr>
    <p:cSldViewPr snapToGrid="0" showGuides="1">
      <p:cViewPr varScale="1">
        <p:scale>
          <a:sx n="85" d="100"/>
          <a:sy n="85" d="100"/>
        </p:scale>
        <p:origin x="163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E7267-087D-4DD7-8FD6-485431BC927D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A053-8881-4269-8DA2-B0CAB9B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9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6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2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꺾은선그래프로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해석해 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자료와 꺾은선그래프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116~117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84~85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5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04" y="1872110"/>
            <a:ext cx="4781083" cy="31240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137406" y="6200481"/>
            <a:ext cx="8006594" cy="442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예상한 내용과 실제로 조사한 내용을 비교하여 친구들과 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이야기해 봅니다</a:t>
            </a:r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.)</a:t>
            </a:r>
            <a:endParaRPr lang="en-US" altLang="ko-KR" sz="20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096509" y="6148974"/>
            <a:ext cx="8047491" cy="578882"/>
            <a:chOff x="1609292" y="6135090"/>
            <a:chExt cx="7440500" cy="722229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609292" y="6135090"/>
              <a:ext cx="7440500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947" y="6234408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5110275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3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117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217296" y="5222715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예상한 내용이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맞는지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친구들과 이야기해 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38280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3782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수집하여 분석해 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118~121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86~87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꺾은선그래프로부터 여러 가지 상황을 해석할 수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611470" y="2087556"/>
            <a:ext cx="8082589" cy="1384994"/>
            <a:chOff x="-664427" y="4461976"/>
            <a:chExt cx="8161342" cy="138499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461976"/>
              <a:ext cx="8161342" cy="138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4319" y="4992548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꺾은선그래프를 해석할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621478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꺾은선그래프를 보고 알 수 있는 내용은 무엇인지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79251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1226" y="1970588"/>
            <a:ext cx="6423772" cy="3396707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13160" y="2046579"/>
            <a:ext cx="2334226" cy="1602083"/>
          </a:xfrm>
          <a:prstGeom prst="wedgeRoundRectCallout">
            <a:avLst>
              <a:gd name="adj1" fmla="val -46146"/>
              <a:gd name="adj2" fmla="val 6689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울릉도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관광객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수를 조사하여 꺾은선그래프로 나타냈어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444347" y="3828513"/>
            <a:ext cx="2371179" cy="1200892"/>
          </a:xfrm>
          <a:prstGeom prst="wedgeRoundRectCallout">
            <a:avLst>
              <a:gd name="adj1" fmla="val 59807"/>
              <a:gd name="adj2" fmla="val -34417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꺾은선그래프를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보고 알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있는 내용은 무엇일까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25883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350422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울릉도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관광객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수를 조사하여 나타낸 꺾은선그래프입니다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그래프를 보고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 수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있는 내용을 말해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4" y="2997565"/>
            <a:ext cx="4095192" cy="335015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4547359" y="329743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4691375" y="3160878"/>
            <a:ext cx="363379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방문객 수는 대체로 어떻게 변하고 있나요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775934" y="4151656"/>
            <a:ext cx="3690099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늘어나고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775935" y="4151655"/>
            <a:ext cx="3690098" cy="578882"/>
            <a:chOff x="4485504" y="6044333"/>
            <a:chExt cx="3411768" cy="72222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485504" y="6044333"/>
              <a:ext cx="3411768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601" y="6131644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169568" y="5779353"/>
            <a:ext cx="151994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2016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118762" y="5779353"/>
            <a:ext cx="1570747" cy="578882"/>
            <a:chOff x="4654255" y="6135090"/>
            <a:chExt cx="1452273" cy="72222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54255" y="6135090"/>
              <a:ext cx="1452273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223" y="6250966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294900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전년과 비교하여 방문객 수가 가장 많이 늘어난 때는 몇 년인가요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46593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477" y="1477342"/>
            <a:ext cx="4412836" cy="36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울릉도에 눈이 온 날수를 조사하여 나타낸 꺾은선그래프입니다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그래프를 보고 알 수 있는 내용을 말해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8" y="3101444"/>
            <a:ext cx="5100100" cy="335844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4878231" y="342060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022247" y="3284044"/>
            <a:ext cx="363379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눈이 온 날수는 대체로 어떻게 변하고 있나요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106807" y="4274822"/>
            <a:ext cx="365718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줄어들고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06807" y="4235101"/>
            <a:ext cx="3657186" cy="618599"/>
            <a:chOff x="4485504" y="6022180"/>
            <a:chExt cx="3381338" cy="771781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485504" y="6022180"/>
              <a:ext cx="3381338" cy="7717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165" y="6161270"/>
              <a:ext cx="347090" cy="490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50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73" y="1840929"/>
            <a:ext cx="5100100" cy="33584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008326" y="5883275"/>
            <a:ext cx="1479797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008328" y="5883275"/>
            <a:ext cx="1479798" cy="578882"/>
            <a:chOff x="4654256" y="6135090"/>
            <a:chExt cx="1368183" cy="72222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54256" y="6135090"/>
              <a:ext cx="1368183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11" y="6250966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378030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전년과 비교하여 눈이 온 날수가 가장 많이 줄어든 때는 몇 년인가요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54906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" y="2739394"/>
            <a:ext cx="4858348" cy="319924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136147" y="4047714"/>
            <a:ext cx="371224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2019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년보다</a:t>
            </a:r>
            <a:endParaRPr lang="en-US" altLang="ko-KR" sz="24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줄어들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것 같습니다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왜냐하면 눈이 온 날수는 줄어들고 있기 때문입니다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4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5136145" y="4088425"/>
            <a:ext cx="3712249" cy="1695935"/>
            <a:chOff x="4485503" y="6044332"/>
            <a:chExt cx="3432248" cy="2115894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485503" y="6044332"/>
              <a:ext cx="3432248" cy="211589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172" y="6831641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3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117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423898" y="1378748"/>
            <a:ext cx="7424497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의 꺾은선그래프를 보고 물음에 답해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458" y="1341489"/>
            <a:ext cx="536625" cy="568160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4927365" y="28271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071381" y="2690591"/>
            <a:ext cx="3937152" cy="1307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눈이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 날수는 어떻게 될지 예상해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보고 그 까닭을 말해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5157780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64" y="1798614"/>
            <a:ext cx="4858348" cy="3199247"/>
          </a:xfrm>
          <a:prstGeom prst="rect">
            <a:avLst/>
          </a:prstGeom>
        </p:spPr>
      </p:pic>
      <p:sp>
        <p:nvSpPr>
          <p:cNvPr id="83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117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84~85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2156179" y="5782500"/>
            <a:ext cx="638951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(2020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눈이 온 날수를 조사합니다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.)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156179" y="5782500"/>
            <a:ext cx="6389510" cy="578882"/>
            <a:chOff x="4485504" y="6135090"/>
            <a:chExt cx="5907574" cy="722229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485504" y="6135090"/>
              <a:ext cx="5907574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746" y="6271186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240711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눈이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 날수를 조사하고 확인해 보세요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43031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1512</TotalTime>
  <Words>350</Words>
  <Application>Microsoft Office PowerPoint</Application>
  <PresentationFormat>화면 슬라이드 쇼(4:3)</PresentationFormat>
  <Paragraphs>72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Wingdings</vt:lpstr>
      <vt:lpstr>나눔스퀘어라운드 Bold</vt:lpstr>
      <vt:lpstr>Arial</vt:lpstr>
      <vt:lpstr>나눔스퀘어라운드 ExtraBold</vt:lpstr>
      <vt:lpstr>맑은 고딕</vt:lpstr>
      <vt:lpstr>Office 테마</vt:lpstr>
      <vt:lpstr>꺾은선그래프로  자료를 해석해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꺾은선그래프로  자료를 해석해 볼까요</dc:title>
  <cp:lastModifiedBy>김미라</cp:lastModifiedBy>
  <cp:revision>2</cp:revision>
  <cp:lastPrinted>2020-10-02T06:00:39Z</cp:lastPrinted>
  <dcterms:created xsi:type="dcterms:W3CDTF">2020-08-03T17:24:52Z</dcterms:created>
  <dcterms:modified xsi:type="dcterms:W3CDTF">2021-04-16T04:52:15Z</dcterms:modified>
</cp:coreProperties>
</file>